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9" r:id="rId4"/>
    <p:sldId id="270" r:id="rId5"/>
    <p:sldId id="267" r:id="rId6"/>
    <p:sldId id="272" r:id="rId7"/>
    <p:sldId id="273" r:id="rId8"/>
    <p:sldId id="264" r:id="rId9"/>
    <p:sldId id="268" r:id="rId10"/>
    <p:sldId id="266" r:id="rId11"/>
    <p:sldId id="27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894B1B-BD12-493F-8ED5-D5D253227B1F}" v="39" dt="2019-03-28T23:35:59.7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2" autoAdjust="0"/>
    <p:restoredTop sz="96060" autoAdjust="0"/>
  </p:normalViewPr>
  <p:slideViewPr>
    <p:cSldViewPr snapToGrid="0">
      <p:cViewPr>
        <p:scale>
          <a:sx n="108" d="100"/>
          <a:sy n="108" d="100"/>
        </p:scale>
        <p:origin x="-4986" y="-12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Chan" userId="8621b635afde8d5c" providerId="LiveId" clId="{6D894B1B-BD12-493F-8ED5-D5D253227B1F}"/>
    <pc:docChg chg="undo redo custSel addSld modSld sldOrd">
      <pc:chgData name="David Chan" userId="8621b635afde8d5c" providerId="LiveId" clId="{6D894B1B-BD12-493F-8ED5-D5D253227B1F}" dt="2019-03-28T23:43:34.218" v="3762" actId="20577"/>
      <pc:docMkLst>
        <pc:docMk/>
      </pc:docMkLst>
      <pc:sldChg chg="addSp delSp modSp">
        <pc:chgData name="David Chan" userId="8621b635afde8d5c" providerId="LiveId" clId="{6D894B1B-BD12-493F-8ED5-D5D253227B1F}" dt="2019-03-28T22:28:07.016" v="2962" actId="20577"/>
        <pc:sldMkLst>
          <pc:docMk/>
          <pc:sldMk cId="1429958225" sldId="256"/>
        </pc:sldMkLst>
        <pc:spChg chg="mod">
          <ac:chgData name="David Chan" userId="8621b635afde8d5c" providerId="LiveId" clId="{6D894B1B-BD12-493F-8ED5-D5D253227B1F}" dt="2019-03-28T22:28:07.016" v="2962" actId="20577"/>
          <ac:spMkLst>
            <pc:docMk/>
            <pc:sldMk cId="1429958225" sldId="256"/>
            <ac:spMk id="3" creationId="{C4911A8A-FA28-4982-A436-D09EB1A42181}"/>
          </ac:spMkLst>
        </pc:spChg>
        <pc:spChg chg="add del">
          <ac:chgData name="David Chan" userId="8621b635afde8d5c" providerId="LiveId" clId="{6D894B1B-BD12-493F-8ED5-D5D253227B1F}" dt="2019-03-26T05:34:30.707" v="2937"/>
          <ac:spMkLst>
            <pc:docMk/>
            <pc:sldMk cId="1429958225" sldId="256"/>
            <ac:spMk id="4" creationId="{1F012FC6-68C1-4357-8CA1-FE8770A45752}"/>
          </ac:spMkLst>
        </pc:spChg>
        <pc:picChg chg="add mod">
          <ac:chgData name="David Chan" userId="8621b635afde8d5c" providerId="LiveId" clId="{6D894B1B-BD12-493F-8ED5-D5D253227B1F}" dt="2019-03-26T05:35:06.487" v="2945" actId="14100"/>
          <ac:picMkLst>
            <pc:docMk/>
            <pc:sldMk cId="1429958225" sldId="256"/>
            <ac:picMk id="5" creationId="{516268C8-2F38-4F81-8BA1-FDD329729E8D}"/>
          </ac:picMkLst>
        </pc:picChg>
        <pc:picChg chg="add mod">
          <ac:chgData name="David Chan" userId="8621b635afde8d5c" providerId="LiveId" clId="{6D894B1B-BD12-493F-8ED5-D5D253227B1F}" dt="2019-03-26T05:35:14.131" v="2949" actId="1038"/>
          <ac:picMkLst>
            <pc:docMk/>
            <pc:sldMk cId="1429958225" sldId="256"/>
            <ac:picMk id="6" creationId="{71D8C125-EDC6-4A51-831B-D567E0041911}"/>
          </ac:picMkLst>
        </pc:picChg>
        <pc:picChg chg="add mod">
          <ac:chgData name="David Chan" userId="8621b635afde8d5c" providerId="LiveId" clId="{6D894B1B-BD12-493F-8ED5-D5D253227B1F}" dt="2019-03-26T05:34:56.331" v="2942" actId="14100"/>
          <ac:picMkLst>
            <pc:docMk/>
            <pc:sldMk cId="1429958225" sldId="256"/>
            <ac:picMk id="7" creationId="{A391487C-D5CB-4289-8F9F-5B76A843D310}"/>
          </ac:picMkLst>
        </pc:picChg>
      </pc:sldChg>
      <pc:sldChg chg="ord">
        <pc:chgData name="David Chan" userId="8621b635afde8d5c" providerId="LiveId" clId="{6D894B1B-BD12-493F-8ED5-D5D253227B1F}" dt="2019-03-28T23:31:13.605" v="3109"/>
        <pc:sldMkLst>
          <pc:docMk/>
          <pc:sldMk cId="2618086542" sldId="258"/>
        </pc:sldMkLst>
      </pc:sldChg>
      <pc:sldChg chg="addSp modSp">
        <pc:chgData name="David Chan" userId="8621b635afde8d5c" providerId="LiveId" clId="{6D894B1B-BD12-493F-8ED5-D5D253227B1F}" dt="2019-03-28T22:37:57.093" v="3030" actId="166"/>
        <pc:sldMkLst>
          <pc:docMk/>
          <pc:sldMk cId="1531056775" sldId="259"/>
        </pc:sldMkLst>
        <pc:spChg chg="mod">
          <ac:chgData name="David Chan" userId="8621b635afde8d5c" providerId="LiveId" clId="{6D894B1B-BD12-493F-8ED5-D5D253227B1F}" dt="2019-03-28T22:37:47.927" v="3029" actId="20577"/>
          <ac:spMkLst>
            <pc:docMk/>
            <pc:sldMk cId="1531056775" sldId="259"/>
            <ac:spMk id="2" creationId="{9BCFB6ED-CD17-4500-A972-981B189B8A65}"/>
          </ac:spMkLst>
        </pc:spChg>
        <pc:spChg chg="add mod">
          <ac:chgData name="David Chan" userId="8621b635afde8d5c" providerId="LiveId" clId="{6D894B1B-BD12-493F-8ED5-D5D253227B1F}" dt="2019-03-26T05:16:27.892" v="2106" actId="20577"/>
          <ac:spMkLst>
            <pc:docMk/>
            <pc:sldMk cId="1531056775" sldId="259"/>
            <ac:spMk id="3" creationId="{020BA75F-1D9A-4053-B987-D40BA113BFE2}"/>
          </ac:spMkLst>
        </pc:spChg>
        <pc:picChg chg="mod ord">
          <ac:chgData name="David Chan" userId="8621b635afde8d5c" providerId="LiveId" clId="{6D894B1B-BD12-493F-8ED5-D5D253227B1F}" dt="2019-03-28T22:37:57.093" v="3030" actId="166"/>
          <ac:picMkLst>
            <pc:docMk/>
            <pc:sldMk cId="1531056775" sldId="259"/>
            <ac:picMk id="5" creationId="{81729AFD-5296-4FFB-90D4-944E5E7B0C91}"/>
          </ac:picMkLst>
        </pc:picChg>
        <pc:picChg chg="mod">
          <ac:chgData name="David Chan" userId="8621b635afde8d5c" providerId="LiveId" clId="{6D894B1B-BD12-493F-8ED5-D5D253227B1F}" dt="2019-02-25T18:30:43.764" v="192" actId="14100"/>
          <ac:picMkLst>
            <pc:docMk/>
            <pc:sldMk cId="1531056775" sldId="259"/>
            <ac:picMk id="7" creationId="{CB482163-2584-4443-AB7A-A49F91723642}"/>
          </ac:picMkLst>
        </pc:picChg>
      </pc:sldChg>
      <pc:sldChg chg="addSp modSp">
        <pc:chgData name="David Chan" userId="8621b635afde8d5c" providerId="LiveId" clId="{6D894B1B-BD12-493F-8ED5-D5D253227B1F}" dt="2019-03-26T05:24:22.472" v="2230" actId="20577"/>
        <pc:sldMkLst>
          <pc:docMk/>
          <pc:sldMk cId="3627240762" sldId="260"/>
        </pc:sldMkLst>
        <pc:spChg chg="add mod">
          <ac:chgData name="David Chan" userId="8621b635afde8d5c" providerId="LiveId" clId="{6D894B1B-BD12-493F-8ED5-D5D253227B1F}" dt="2019-03-26T05:24:22.472" v="2230" actId="20577"/>
          <ac:spMkLst>
            <pc:docMk/>
            <pc:sldMk cId="3627240762" sldId="260"/>
            <ac:spMk id="6" creationId="{08904BD4-B72D-4D33-AEF7-6460DDF2307D}"/>
          </ac:spMkLst>
        </pc:spChg>
        <pc:picChg chg="mod">
          <ac:chgData name="David Chan" userId="8621b635afde8d5c" providerId="LiveId" clId="{6D894B1B-BD12-493F-8ED5-D5D253227B1F}" dt="2019-03-26T05:10:37.228" v="1617" actId="14100"/>
          <ac:picMkLst>
            <pc:docMk/>
            <pc:sldMk cId="3627240762" sldId="260"/>
            <ac:picMk id="5" creationId="{D7AA1BC9-A6E5-42AD-A731-97A7CB44EADD}"/>
          </ac:picMkLst>
        </pc:picChg>
        <pc:picChg chg="mod">
          <ac:chgData name="David Chan" userId="8621b635afde8d5c" providerId="LiveId" clId="{6D894B1B-BD12-493F-8ED5-D5D253227B1F}" dt="2019-03-26T05:10:29.738" v="1615" actId="1076"/>
          <ac:picMkLst>
            <pc:docMk/>
            <pc:sldMk cId="3627240762" sldId="260"/>
            <ac:picMk id="7" creationId="{35D5EF39-BCEA-4D4C-8669-076DA83E404F}"/>
          </ac:picMkLst>
        </pc:picChg>
      </pc:sldChg>
      <pc:sldChg chg="addSp modSp">
        <pc:chgData name="David Chan" userId="8621b635afde8d5c" providerId="LiveId" clId="{6D894B1B-BD12-493F-8ED5-D5D253227B1F}" dt="2019-03-28T22:38:53.609" v="3106" actId="20577"/>
        <pc:sldMkLst>
          <pc:docMk/>
          <pc:sldMk cId="1050365972" sldId="261"/>
        </pc:sldMkLst>
        <pc:spChg chg="mod">
          <ac:chgData name="David Chan" userId="8621b635afde8d5c" providerId="LiveId" clId="{6D894B1B-BD12-493F-8ED5-D5D253227B1F}" dt="2019-03-28T22:38:53.609" v="3106" actId="20577"/>
          <ac:spMkLst>
            <pc:docMk/>
            <pc:sldMk cId="1050365972" sldId="261"/>
            <ac:spMk id="2" creationId="{A42A7B72-441A-4878-B8D0-CF8BCF2B1DFB}"/>
          </ac:spMkLst>
        </pc:spChg>
        <pc:spChg chg="add mod">
          <ac:chgData name="David Chan" userId="8621b635afde8d5c" providerId="LiveId" clId="{6D894B1B-BD12-493F-8ED5-D5D253227B1F}" dt="2019-03-26T05:26:05.099" v="2501" actId="20577"/>
          <ac:spMkLst>
            <pc:docMk/>
            <pc:sldMk cId="1050365972" sldId="261"/>
            <ac:spMk id="6" creationId="{2BD5F75A-6AD6-4BB0-BF95-E090721E47A5}"/>
          </ac:spMkLst>
        </pc:spChg>
        <pc:picChg chg="mod ord">
          <ac:chgData name="David Chan" userId="8621b635afde8d5c" providerId="LiveId" clId="{6D894B1B-BD12-493F-8ED5-D5D253227B1F}" dt="2019-03-26T05:33:15.514" v="2933" actId="166"/>
          <ac:picMkLst>
            <pc:docMk/>
            <pc:sldMk cId="1050365972" sldId="261"/>
            <ac:picMk id="5" creationId="{7DA554FB-1AD1-4E21-A2A3-494D31D29643}"/>
          </ac:picMkLst>
        </pc:picChg>
        <pc:picChg chg="mod">
          <ac:chgData name="David Chan" userId="8621b635afde8d5c" providerId="LiveId" clId="{6D894B1B-BD12-493F-8ED5-D5D253227B1F}" dt="2019-03-26T05:20:47.540" v="2108" actId="1076"/>
          <ac:picMkLst>
            <pc:docMk/>
            <pc:sldMk cId="1050365972" sldId="261"/>
            <ac:picMk id="7" creationId="{F16A0860-170E-497C-8F74-0756C0B93BFD}"/>
          </ac:picMkLst>
        </pc:picChg>
      </pc:sldChg>
      <pc:sldChg chg="addSp delSp modSp">
        <pc:chgData name="David Chan" userId="8621b635afde8d5c" providerId="LiveId" clId="{6D894B1B-BD12-493F-8ED5-D5D253227B1F}" dt="2019-03-28T22:39:23.667" v="3108" actId="20577"/>
        <pc:sldMkLst>
          <pc:docMk/>
          <pc:sldMk cId="3325727844" sldId="262"/>
        </pc:sldMkLst>
        <pc:spChg chg="mod">
          <ac:chgData name="David Chan" userId="8621b635afde8d5c" providerId="LiveId" clId="{6D894B1B-BD12-493F-8ED5-D5D253227B1F}" dt="2019-03-28T22:39:23.667" v="3108" actId="20577"/>
          <ac:spMkLst>
            <pc:docMk/>
            <pc:sldMk cId="3325727844" sldId="262"/>
            <ac:spMk id="2" creationId="{C07EE9E2-8CA8-4B86-8BF8-CDE03C19E375}"/>
          </ac:spMkLst>
        </pc:spChg>
        <pc:spChg chg="add del">
          <ac:chgData name="David Chan" userId="8621b635afde8d5c" providerId="LiveId" clId="{6D894B1B-BD12-493F-8ED5-D5D253227B1F}" dt="2019-03-26T05:24:29.675" v="2232"/>
          <ac:spMkLst>
            <pc:docMk/>
            <pc:sldMk cId="3325727844" sldId="262"/>
            <ac:spMk id="6" creationId="{40D768D7-F620-4F12-B32D-09BD97CE82AB}"/>
          </ac:spMkLst>
        </pc:spChg>
        <pc:spChg chg="add mod">
          <ac:chgData name="David Chan" userId="8621b635afde8d5c" providerId="LiveId" clId="{6D894B1B-BD12-493F-8ED5-D5D253227B1F}" dt="2019-03-26T05:30:48.144" v="2930" actId="20577"/>
          <ac:spMkLst>
            <pc:docMk/>
            <pc:sldMk cId="3325727844" sldId="262"/>
            <ac:spMk id="8" creationId="{245A09C0-78B7-424A-8C88-F83FABF7A7A1}"/>
          </ac:spMkLst>
        </pc:spChg>
        <pc:picChg chg="mod">
          <ac:chgData name="David Chan" userId="8621b635afde8d5c" providerId="LiveId" clId="{6D894B1B-BD12-493F-8ED5-D5D253227B1F}" dt="2019-03-26T05:33:41.884" v="2935" actId="1076"/>
          <ac:picMkLst>
            <pc:docMk/>
            <pc:sldMk cId="3325727844" sldId="262"/>
            <ac:picMk id="5" creationId="{ACCBD5EB-07E8-49A4-B4BB-90F04A770124}"/>
          </ac:picMkLst>
        </pc:picChg>
        <pc:picChg chg="mod">
          <ac:chgData name="David Chan" userId="8621b635afde8d5c" providerId="LiveId" clId="{6D894B1B-BD12-493F-8ED5-D5D253227B1F}" dt="2019-03-26T05:33:37.059" v="2934" actId="1076"/>
          <ac:picMkLst>
            <pc:docMk/>
            <pc:sldMk cId="3325727844" sldId="262"/>
            <ac:picMk id="7" creationId="{1BFE3B73-43ED-4A95-9862-36A355C36CDF}"/>
          </ac:picMkLst>
        </pc:picChg>
      </pc:sldChg>
      <pc:sldChg chg="modSp">
        <pc:chgData name="David Chan" userId="8621b635afde8d5c" providerId="LiveId" clId="{6D894B1B-BD12-493F-8ED5-D5D253227B1F}" dt="2019-03-26T05:14:01.229" v="1848" actId="20577"/>
        <pc:sldMkLst>
          <pc:docMk/>
          <pc:sldMk cId="314726144" sldId="263"/>
        </pc:sldMkLst>
        <pc:spChg chg="mod">
          <ac:chgData name="David Chan" userId="8621b635afde8d5c" providerId="LiveId" clId="{6D894B1B-BD12-493F-8ED5-D5D253227B1F}" dt="2019-03-26T05:14:01.229" v="1848" actId="20577"/>
          <ac:spMkLst>
            <pc:docMk/>
            <pc:sldMk cId="314726144" sldId="263"/>
            <ac:spMk id="3" creationId="{DDF864ED-2027-4FAC-8A76-552579A044A7}"/>
          </ac:spMkLst>
        </pc:spChg>
      </pc:sldChg>
      <pc:sldChg chg="modSp add">
        <pc:chgData name="David Chan" userId="8621b635afde8d5c" providerId="LiveId" clId="{6D894B1B-BD12-493F-8ED5-D5D253227B1F}" dt="2019-03-26T05:27:48.873" v="2507" actId="20577"/>
        <pc:sldMkLst>
          <pc:docMk/>
          <pc:sldMk cId="551125998" sldId="264"/>
        </pc:sldMkLst>
        <pc:spChg chg="mod">
          <ac:chgData name="David Chan" userId="8621b635afde8d5c" providerId="LiveId" clId="{6D894B1B-BD12-493F-8ED5-D5D253227B1F}" dt="2019-02-25T18:31:10.386" v="207" actId="20577"/>
          <ac:spMkLst>
            <pc:docMk/>
            <pc:sldMk cId="551125998" sldId="264"/>
            <ac:spMk id="2" creationId="{61F4C0F9-8D8C-47CF-A5DA-41000DFF7D92}"/>
          </ac:spMkLst>
        </pc:spChg>
        <pc:spChg chg="mod">
          <ac:chgData name="David Chan" userId="8621b635afde8d5c" providerId="LiveId" clId="{6D894B1B-BD12-493F-8ED5-D5D253227B1F}" dt="2019-03-26T05:27:48.873" v="2507" actId="20577"/>
          <ac:spMkLst>
            <pc:docMk/>
            <pc:sldMk cId="551125998" sldId="264"/>
            <ac:spMk id="3" creationId="{F04069EB-2E58-4F04-A76B-BA6C615F9D5E}"/>
          </ac:spMkLst>
        </pc:spChg>
      </pc:sldChg>
      <pc:sldChg chg="addSp delSp modSp add">
        <pc:chgData name="David Chan" userId="8621b635afde8d5c" providerId="LiveId" clId="{6D894B1B-BD12-493F-8ED5-D5D253227B1F}" dt="2019-03-26T05:22:43.626" v="2124" actId="1076"/>
        <pc:sldMkLst>
          <pc:docMk/>
          <pc:sldMk cId="2564528721" sldId="265"/>
        </pc:sldMkLst>
        <pc:spChg chg="mod">
          <ac:chgData name="David Chan" userId="8621b635afde8d5c" providerId="LiveId" clId="{6D894B1B-BD12-493F-8ED5-D5D253227B1F}" dt="2019-03-26T05:08:31.945" v="1405" actId="20577"/>
          <ac:spMkLst>
            <pc:docMk/>
            <pc:sldMk cId="2564528721" sldId="265"/>
            <ac:spMk id="2" creationId="{BB0B206F-494B-4EE1-ADB8-E27C6502922F}"/>
          </ac:spMkLst>
        </pc:spChg>
        <pc:spChg chg="del mod">
          <ac:chgData name="David Chan" userId="8621b635afde8d5c" providerId="LiveId" clId="{6D894B1B-BD12-493F-8ED5-D5D253227B1F}" dt="2019-03-25T20:55:10.480" v="1296"/>
          <ac:spMkLst>
            <pc:docMk/>
            <pc:sldMk cId="2564528721" sldId="265"/>
            <ac:spMk id="3" creationId="{2C622A03-474E-473B-8B77-51E2FB1C12F2}"/>
          </ac:spMkLst>
        </pc:spChg>
        <pc:spChg chg="add del mod">
          <ac:chgData name="David Chan" userId="8621b635afde8d5c" providerId="LiveId" clId="{6D894B1B-BD12-493F-8ED5-D5D253227B1F}" dt="2019-03-26T05:08:29.681" v="1403" actId="767"/>
          <ac:spMkLst>
            <pc:docMk/>
            <pc:sldMk cId="2564528721" sldId="265"/>
            <ac:spMk id="3" creationId="{B8A8BFB9-FBDC-4B14-ACFB-B9DC6B1B0B3C}"/>
          </ac:spMkLst>
        </pc:spChg>
        <pc:spChg chg="add mod">
          <ac:chgData name="David Chan" userId="8621b635afde8d5c" providerId="LiveId" clId="{6D894B1B-BD12-493F-8ED5-D5D253227B1F}" dt="2019-03-26T05:22:43.626" v="2124" actId="1076"/>
          <ac:spMkLst>
            <pc:docMk/>
            <pc:sldMk cId="2564528721" sldId="265"/>
            <ac:spMk id="5" creationId="{F27091D9-7D6B-4F0F-9403-BD91C8216D44}"/>
          </ac:spMkLst>
        </pc:spChg>
        <pc:spChg chg="add del mod">
          <ac:chgData name="David Chan" userId="8621b635afde8d5c" providerId="LiveId" clId="{6D894B1B-BD12-493F-8ED5-D5D253227B1F}" dt="2019-03-26T05:22:40.172" v="2123"/>
          <ac:spMkLst>
            <pc:docMk/>
            <pc:sldMk cId="2564528721" sldId="265"/>
            <ac:spMk id="7" creationId="{A024E5A7-71B4-445D-891E-5BA237BE4F08}"/>
          </ac:spMkLst>
        </pc:spChg>
        <pc:picChg chg="add del mod ord">
          <ac:chgData name="David Chan" userId="8621b635afde8d5c" providerId="LiveId" clId="{6D894B1B-BD12-493F-8ED5-D5D253227B1F}" dt="2019-03-26T05:22:18.647" v="2119" actId="478"/>
          <ac:picMkLst>
            <pc:docMk/>
            <pc:sldMk cId="2564528721" sldId="265"/>
            <ac:picMk id="4" creationId="{44CAA3DF-2AFE-4D9E-BCAC-0912E5EB60B8}"/>
          </ac:picMkLst>
        </pc:picChg>
        <pc:picChg chg="add mod">
          <ac:chgData name="David Chan" userId="8621b635afde8d5c" providerId="LiveId" clId="{6D894B1B-BD12-493F-8ED5-D5D253227B1F}" dt="2019-03-26T05:22:21.080" v="2121" actId="1076"/>
          <ac:picMkLst>
            <pc:docMk/>
            <pc:sldMk cId="2564528721" sldId="265"/>
            <ac:picMk id="8" creationId="{BF8D5A0E-7698-470A-888F-1C7B47395B44}"/>
          </ac:picMkLst>
        </pc:picChg>
        <pc:picChg chg="add del mod">
          <ac:chgData name="David Chan" userId="8621b635afde8d5c" providerId="LiveId" clId="{6D894B1B-BD12-493F-8ED5-D5D253227B1F}" dt="2019-03-25T20:52:35.530" v="1290"/>
          <ac:picMkLst>
            <pc:docMk/>
            <pc:sldMk cId="2564528721" sldId="265"/>
            <ac:picMk id="1026" creationId="{2ECD932E-0A51-4155-9F57-A0BCFEB1A7CE}"/>
          </ac:picMkLst>
        </pc:picChg>
        <pc:picChg chg="add mod">
          <ac:chgData name="David Chan" userId="8621b635afde8d5c" providerId="LiveId" clId="{6D894B1B-BD12-493F-8ED5-D5D253227B1F}" dt="2019-03-26T05:22:30.543" v="2122" actId="1076"/>
          <ac:picMkLst>
            <pc:docMk/>
            <pc:sldMk cId="2564528721" sldId="265"/>
            <ac:picMk id="1027" creationId="{99700C8B-C89D-4AEA-B8E5-61673C048965}"/>
          </ac:picMkLst>
        </pc:picChg>
      </pc:sldChg>
      <pc:sldChg chg="modSp add">
        <pc:chgData name="David Chan" userId="8621b635afde8d5c" providerId="LiveId" clId="{6D894B1B-BD12-493F-8ED5-D5D253227B1F}" dt="2019-03-28T22:33:01.590" v="2983" actId="20577"/>
        <pc:sldMkLst>
          <pc:docMk/>
          <pc:sldMk cId="392728243" sldId="266"/>
        </pc:sldMkLst>
        <pc:spChg chg="mod">
          <ac:chgData name="David Chan" userId="8621b635afde8d5c" providerId="LiveId" clId="{6D894B1B-BD12-493F-8ED5-D5D253227B1F}" dt="2019-03-26T05:28:38.646" v="2519" actId="20577"/>
          <ac:spMkLst>
            <pc:docMk/>
            <pc:sldMk cId="392728243" sldId="266"/>
            <ac:spMk id="2" creationId="{29A904E5-72C7-4E95-A522-DC7743A09D5B}"/>
          </ac:spMkLst>
        </pc:spChg>
        <pc:spChg chg="mod">
          <ac:chgData name="David Chan" userId="8621b635afde8d5c" providerId="LiveId" clId="{6D894B1B-BD12-493F-8ED5-D5D253227B1F}" dt="2019-03-28T22:33:01.590" v="2983" actId="20577"/>
          <ac:spMkLst>
            <pc:docMk/>
            <pc:sldMk cId="392728243" sldId="266"/>
            <ac:spMk id="3" creationId="{8AD5E64A-F37B-4947-8CF8-5E5AA92789AD}"/>
          </ac:spMkLst>
        </pc:spChg>
      </pc:sldChg>
      <pc:sldChg chg="addSp delSp modSp add">
        <pc:chgData name="David Chan" userId="8621b635afde8d5c" providerId="LiveId" clId="{6D894B1B-BD12-493F-8ED5-D5D253227B1F}" dt="2019-03-28T23:43:34.218" v="3762" actId="20577"/>
        <pc:sldMkLst>
          <pc:docMk/>
          <pc:sldMk cId="3023096826" sldId="267"/>
        </pc:sldMkLst>
        <pc:spChg chg="mod">
          <ac:chgData name="David Chan" userId="8621b635afde8d5c" providerId="LiveId" clId="{6D894B1B-BD12-493F-8ED5-D5D253227B1F}" dt="2019-03-28T23:31:23.870" v="3138" actId="20577"/>
          <ac:spMkLst>
            <pc:docMk/>
            <pc:sldMk cId="3023096826" sldId="267"/>
            <ac:spMk id="2" creationId="{35D86D33-96AD-4B42-930E-4E2F559E43DF}"/>
          </ac:spMkLst>
        </pc:spChg>
        <pc:spChg chg="del">
          <ac:chgData name="David Chan" userId="8621b635afde8d5c" providerId="LiveId" clId="{6D894B1B-BD12-493F-8ED5-D5D253227B1F}" dt="2019-03-28T23:31:25.576" v="3139"/>
          <ac:spMkLst>
            <pc:docMk/>
            <pc:sldMk cId="3023096826" sldId="267"/>
            <ac:spMk id="3" creationId="{79A532DA-EC36-4B88-880C-A9036FF75753}"/>
          </ac:spMkLst>
        </pc:spChg>
        <pc:spChg chg="add mod">
          <ac:chgData name="David Chan" userId="8621b635afde8d5c" providerId="LiveId" clId="{6D894B1B-BD12-493F-8ED5-D5D253227B1F}" dt="2019-03-28T23:43:34.218" v="3762" actId="20577"/>
          <ac:spMkLst>
            <pc:docMk/>
            <pc:sldMk cId="3023096826" sldId="267"/>
            <ac:spMk id="7" creationId="{A202BCD8-258E-47A5-A019-1CEC4ABA6C38}"/>
          </ac:spMkLst>
        </pc:spChg>
        <pc:picChg chg="add mod">
          <ac:chgData name="David Chan" userId="8621b635afde8d5c" providerId="LiveId" clId="{6D894B1B-BD12-493F-8ED5-D5D253227B1F}" dt="2019-03-28T23:34:59.878" v="3162" actId="14100"/>
          <ac:picMkLst>
            <pc:docMk/>
            <pc:sldMk cId="3023096826" sldId="267"/>
            <ac:picMk id="4" creationId="{44CBD713-19AF-4373-82C7-0CE89165DEA7}"/>
          </ac:picMkLst>
        </pc:picChg>
        <pc:picChg chg="add mod">
          <ac:chgData name="David Chan" userId="8621b635afde8d5c" providerId="LiveId" clId="{6D894B1B-BD12-493F-8ED5-D5D253227B1F}" dt="2019-03-28T23:34:33.197" v="3155" actId="1076"/>
          <ac:picMkLst>
            <pc:docMk/>
            <pc:sldMk cId="3023096826" sldId="267"/>
            <ac:picMk id="5" creationId="{89FCD2A2-7359-4FC8-9885-9E0D56CBA1BC}"/>
          </ac:picMkLst>
        </pc:picChg>
        <pc:picChg chg="add mod">
          <ac:chgData name="David Chan" userId="8621b635afde8d5c" providerId="LiveId" clId="{6D894B1B-BD12-493F-8ED5-D5D253227B1F}" dt="2019-03-28T23:34:53.348" v="3161" actId="14100"/>
          <ac:picMkLst>
            <pc:docMk/>
            <pc:sldMk cId="3023096826" sldId="267"/>
            <ac:picMk id="6" creationId="{5B64D8D6-6031-46F1-A0E6-1A5FC9B3884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C8CB3-005B-4A39-912F-AF96F4D482F9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B56D-5664-460D-9010-498D02519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259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C8CB3-005B-4A39-912F-AF96F4D482F9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B56D-5664-460D-9010-498D02519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067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C8CB3-005B-4A39-912F-AF96F4D482F9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B56D-5664-460D-9010-498D02519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514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C8CB3-005B-4A39-912F-AF96F4D482F9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B56D-5664-460D-9010-498D02519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65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C8CB3-005B-4A39-912F-AF96F4D482F9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B56D-5664-460D-9010-498D02519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04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C8CB3-005B-4A39-912F-AF96F4D482F9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B56D-5664-460D-9010-498D02519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150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C8CB3-005B-4A39-912F-AF96F4D482F9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B56D-5664-460D-9010-498D02519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21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C8CB3-005B-4A39-912F-AF96F4D482F9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B56D-5664-460D-9010-498D02519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71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C8CB3-005B-4A39-912F-AF96F4D482F9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B56D-5664-460D-9010-498D02519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401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C8CB3-005B-4A39-912F-AF96F4D482F9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B56D-5664-460D-9010-498D02519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247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C8CB3-005B-4A39-912F-AF96F4D482F9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2B56D-5664-460D-9010-498D02519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861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C8CB3-005B-4A39-912F-AF96F4D482F9}" type="datetimeFigureOut">
              <a:rPr lang="en-US" smtClean="0"/>
              <a:pPr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2B56D-5664-460D-9010-498D02519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1493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B57BCF-B282-4FB1-93E0-539DC64A43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Minimizing Local Electromagnetic Interference Using Adaptive Filters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4911A8A-FA28-4982-A436-D09EB1A421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22684"/>
            <a:ext cx="9144000" cy="1655762"/>
          </a:xfrm>
        </p:spPr>
        <p:txBody>
          <a:bodyPr/>
          <a:lstStyle/>
          <a:p>
            <a:r>
              <a:rPr lang="en-US" dirty="0" smtClean="0"/>
              <a:t>Josh Wu</a:t>
            </a:r>
            <a:endParaRPr lang="en-US" dirty="0"/>
          </a:p>
          <a:p>
            <a:r>
              <a:rPr lang="en-US" dirty="0"/>
              <a:t>Mentor</a:t>
            </a:r>
            <a:r>
              <a:rPr lang="en-US" dirty="0" smtClean="0"/>
              <a:t>: John Wallace</a:t>
            </a:r>
            <a:endParaRPr lang="en-US" dirty="0"/>
          </a:p>
        </p:txBody>
      </p:sp>
      <p:pic>
        <p:nvPicPr>
          <p:cNvPr id="6" name="Shape 131">
            <a:extLst>
              <a:ext uri="{FF2B5EF4-FFF2-40B4-BE49-F238E27FC236}">
                <a16:creationId xmlns="" xmlns:a16="http://schemas.microsoft.com/office/drawing/2014/main" id="{71D8C125-EDC6-4A51-831B-D567E0041911}"/>
              </a:ext>
            </a:extLst>
          </p:cNvPr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1089565" y="5734666"/>
            <a:ext cx="795370" cy="882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391487C-D5CB-4289-8F9F-5B76A843D3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99172" y="5877334"/>
            <a:ext cx="772079" cy="77207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6272" y="5789986"/>
            <a:ext cx="795370" cy="859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995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A904E5-72C7-4E95-A522-DC7743A09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D5E64A-F37B-4947-8CF8-5E5AA9278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NASA Space Grant Consortium</a:t>
            </a:r>
          </a:p>
          <a:p>
            <a:r>
              <a:rPr lang="en-US" dirty="0" smtClean="0"/>
              <a:t>Rincon Research Corp.</a:t>
            </a:r>
          </a:p>
          <a:p>
            <a:r>
              <a:rPr lang="en-US" dirty="0" smtClean="0"/>
              <a:t>John Wallace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Shape 131">
            <a:extLst>
              <a:ext uri="{FF2B5EF4-FFF2-40B4-BE49-F238E27FC236}">
                <a16:creationId xmlns="" xmlns:a16="http://schemas.microsoft.com/office/drawing/2014/main" id="{71D8C125-EDC6-4A51-831B-D567E0041911}"/>
              </a:ext>
            </a:extLst>
          </p:cNvPr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1159904" y="5705723"/>
            <a:ext cx="711605" cy="882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391487C-D5CB-4289-8F9F-5B76A843D3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99172" y="5789986"/>
            <a:ext cx="772079" cy="772079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6272" y="5763610"/>
            <a:ext cx="795370" cy="859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72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CLARKSON, PETER M. </a:t>
            </a:r>
            <a:r>
              <a:rPr lang="en-US" i="1" dirty="0"/>
              <a:t>OPTIMAL AND ADAPTIVE SIGNAL PROCESSING</a:t>
            </a:r>
            <a:r>
              <a:rPr lang="en-US" dirty="0"/>
              <a:t>. CRC Press, 2019.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85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9C308B-67CB-4CC8-9017-5B7D16F89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AE39A2F-7BA5-4C1B-BB36-42319C763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7033"/>
            <a:ext cx="10515600" cy="4351338"/>
          </a:xfrm>
        </p:spPr>
        <p:txBody>
          <a:bodyPr/>
          <a:lstStyle/>
          <a:p>
            <a:r>
              <a:rPr lang="en-US" dirty="0"/>
              <a:t>Rincon </a:t>
            </a:r>
            <a:r>
              <a:rPr lang="en-US" dirty="0" smtClean="0"/>
              <a:t>Research Corporation has been working with the University of Arizona on the </a:t>
            </a:r>
            <a:r>
              <a:rPr lang="en-US" i="1" dirty="0" err="1" smtClean="0"/>
              <a:t>CatSat</a:t>
            </a:r>
            <a:r>
              <a:rPr lang="en-US" dirty="0" smtClean="0"/>
              <a:t> satellite mission.</a:t>
            </a:r>
          </a:p>
          <a:p>
            <a:r>
              <a:rPr lang="en-US" dirty="0" smtClean="0"/>
              <a:t>Aboard </a:t>
            </a:r>
            <a:r>
              <a:rPr lang="en-US" i="1" dirty="0" err="1" smtClean="0"/>
              <a:t>CatSat</a:t>
            </a:r>
            <a:r>
              <a:rPr lang="en-US" i="1" dirty="0" smtClean="0"/>
              <a:t> </a:t>
            </a:r>
            <a:r>
              <a:rPr lang="en-US" dirty="0" smtClean="0"/>
              <a:t>is RRC’s </a:t>
            </a:r>
            <a:r>
              <a:rPr lang="en-US" dirty="0" err="1" smtClean="0"/>
              <a:t>AstroSDR</a:t>
            </a:r>
            <a:r>
              <a:rPr lang="en-US" dirty="0" smtClean="0"/>
              <a:t> (Software Defined Radio), most notably used for signal/image processing applications.</a:t>
            </a:r>
          </a:p>
          <a:p>
            <a:r>
              <a:rPr lang="en-US" dirty="0" smtClean="0"/>
              <a:t>With the limited amount of space, close proximity of various electronics leads to interference between different parts of circuitry.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123" y="4858448"/>
            <a:ext cx="4420577" cy="1999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647" y="4817308"/>
            <a:ext cx="2419716" cy="2040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59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780574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CatSat</a:t>
            </a:r>
            <a:endParaRPr lang="en-US" dirty="0" smtClean="0"/>
          </a:p>
          <a:p>
            <a:pPr lvl="1"/>
            <a:r>
              <a:rPr lang="en-US" dirty="0" smtClean="0"/>
              <a:t>Record WSPR around the globe</a:t>
            </a:r>
          </a:p>
          <a:p>
            <a:pPr lvl="1"/>
            <a:r>
              <a:rPr lang="en-US" dirty="0" smtClean="0"/>
              <a:t>Relay to ground</a:t>
            </a:r>
          </a:p>
          <a:p>
            <a:pPr lvl="1"/>
            <a:r>
              <a:rPr lang="en-US" dirty="0" smtClean="0"/>
              <a:t>Process/Decode</a:t>
            </a:r>
          </a:p>
          <a:p>
            <a:r>
              <a:rPr lang="en-US" dirty="0" smtClean="0"/>
              <a:t>Weak Signal Propagation Reporter (WSPR)</a:t>
            </a:r>
          </a:p>
          <a:p>
            <a:pPr lvl="1"/>
            <a:r>
              <a:rPr lang="en-US" dirty="0" smtClean="0"/>
              <a:t>Low power, digital, radio communication protocol </a:t>
            </a:r>
          </a:p>
          <a:p>
            <a:pPr lvl="1"/>
            <a:r>
              <a:rPr lang="en-US" dirty="0" smtClean="0"/>
              <a:t>Allows transmission/reception of (relatively) simple signals between users </a:t>
            </a:r>
          </a:p>
          <a:p>
            <a:pPr lvl="1"/>
            <a:r>
              <a:rPr lang="en-US" dirty="0" smtClean="0"/>
              <a:t>Potentially has very low SNR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(signal-to-noise ratio)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020" y="1766633"/>
            <a:ext cx="6417896" cy="403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737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211509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Obtain </a:t>
            </a:r>
            <a:r>
              <a:rPr lang="en-US" dirty="0" smtClean="0"/>
              <a:t>multiple signal </a:t>
            </a:r>
            <a:r>
              <a:rPr lang="en-US" dirty="0" smtClean="0"/>
              <a:t>recordings from </a:t>
            </a:r>
            <a:r>
              <a:rPr lang="en-US" dirty="0" err="1" smtClean="0"/>
              <a:t>AstroSDR</a:t>
            </a:r>
            <a:endParaRPr lang="en-US" dirty="0" smtClean="0"/>
          </a:p>
          <a:p>
            <a:r>
              <a:rPr lang="en-US" dirty="0" smtClean="0"/>
              <a:t>Pre-process files to ensure correct behavior</a:t>
            </a:r>
          </a:p>
          <a:p>
            <a:pPr lvl="1"/>
            <a:r>
              <a:rPr lang="en-US" dirty="0" smtClean="0"/>
              <a:t>Sync up file information</a:t>
            </a:r>
          </a:p>
          <a:p>
            <a:pPr lvl="1"/>
            <a:r>
              <a:rPr lang="en-US" dirty="0" smtClean="0"/>
              <a:t>Tune to correct WSPR frequency and sample rate</a:t>
            </a:r>
          </a:p>
          <a:p>
            <a:r>
              <a:rPr lang="en-US" dirty="0" smtClean="0"/>
              <a:t>Feed resulting files through adaptive filter</a:t>
            </a:r>
          </a:p>
          <a:p>
            <a:r>
              <a:rPr lang="en-US" dirty="0" smtClean="0"/>
              <a:t>Convert to Waveform Audio format</a:t>
            </a:r>
          </a:p>
          <a:p>
            <a:r>
              <a:rPr lang="en-US" dirty="0" smtClean="0"/>
              <a:t>Observe results in WSJT-X</a:t>
            </a:r>
          </a:p>
          <a:p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709" y="0"/>
            <a:ext cx="5142291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918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Least Mean Squares (LMS) Adaptive Filter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393223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Based on Gradient Descent</a:t>
            </a:r>
          </a:p>
          <a:p>
            <a:r>
              <a:rPr lang="en-US" dirty="0" smtClean="0"/>
              <a:t>Algorithm:</a:t>
            </a:r>
          </a:p>
          <a:p>
            <a:pPr lvl="1"/>
            <a:r>
              <a:rPr lang="en-US" dirty="0" smtClean="0"/>
              <a:t>Initialize filter weights</a:t>
            </a:r>
          </a:p>
          <a:p>
            <a:pPr lvl="1"/>
            <a:r>
              <a:rPr lang="en-US" dirty="0" smtClean="0"/>
              <a:t>Iteratively calculate new filter weight corrections based on current input</a:t>
            </a:r>
          </a:p>
          <a:p>
            <a:pPr lvl="1"/>
            <a:r>
              <a:rPr lang="en-US" dirty="0" smtClean="0"/>
              <a:t>Converge on “optimal” weights – minimum mean square error</a:t>
            </a:r>
          </a:p>
          <a:p>
            <a:r>
              <a:rPr lang="en-US" dirty="0" smtClean="0"/>
              <a:t>Chosen for its simplistic calculations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550" y="2118945"/>
            <a:ext cx="6438982" cy="365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352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Synthetic Test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122" y="1666141"/>
            <a:ext cx="5853314" cy="3648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https://mail.google.com/mail/u/1?ui=2&amp;ik=28d07fdb20&amp;attid=0.0.1&amp;permmsgid=msg-f:1695691834735125812&amp;th=17884ebd51eae534&amp;view=fimg&amp;sz=s0-l75-ft&amp;attbid=ANGjdJ-YvYtLhfFe649ln0ZxMuhW_iALHXQt4MCQkO4j4Br4PSEjt7D7bemIXTrhdemxDWLPsBbMdw-S09S4LbUoZI9YytfWEY_VmSxbYptjj_fg35xDojzcEc1zG_g&amp;disp=em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04" y="1666141"/>
            <a:ext cx="6012618" cy="374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258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Recordings (March 2021)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61" y="1643355"/>
            <a:ext cx="4275871" cy="2373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410" y="1643355"/>
            <a:ext cx="4275871" cy="2373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877" y="4017278"/>
            <a:ext cx="5128043" cy="2840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289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F4C0F9-8D8C-47CF-A5DA-41000DFF7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04069EB-2E58-4F04-A76B-BA6C615F9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Adaptive Filter attenuates interfering signals for artificially-created data and simulated test environments</a:t>
            </a:r>
            <a:endParaRPr lang="en-US" dirty="0"/>
          </a:p>
          <a:p>
            <a:r>
              <a:rPr lang="en-US" dirty="0" smtClean="0"/>
              <a:t>Real-world data tests from the </a:t>
            </a:r>
            <a:r>
              <a:rPr lang="en-US" dirty="0" err="1" smtClean="0"/>
              <a:t>AstroSDR</a:t>
            </a:r>
            <a:r>
              <a:rPr lang="en-US" dirty="0" smtClean="0"/>
              <a:t> are in progress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12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Continue </a:t>
            </a:r>
            <a:r>
              <a:rPr lang="en-US" dirty="0"/>
              <a:t>testing on real-world </a:t>
            </a:r>
            <a:r>
              <a:rPr lang="en-US" dirty="0" smtClean="0"/>
              <a:t>data</a:t>
            </a:r>
            <a:endParaRPr lang="en-US" dirty="0"/>
          </a:p>
          <a:p>
            <a:r>
              <a:rPr lang="en-US" dirty="0" smtClean="0"/>
              <a:t>Create hardware-based (HDL) implementation for </a:t>
            </a:r>
            <a:r>
              <a:rPr lang="en-US" dirty="0"/>
              <a:t>adaptive </a:t>
            </a:r>
            <a:r>
              <a:rPr lang="en-US" dirty="0" smtClean="0"/>
              <a:t>filter</a:t>
            </a:r>
          </a:p>
          <a:p>
            <a:r>
              <a:rPr lang="en-US" dirty="0" smtClean="0"/>
              <a:t>Automate recording and processing procedure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5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468</TotalTime>
  <Words>279</Words>
  <Application>Microsoft Office PowerPoint</Application>
  <PresentationFormat>Custom</PresentationFormat>
  <Paragraphs>49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Minimizing Local Electromagnetic Interference Using Adaptive Filters</vt:lpstr>
      <vt:lpstr>Background</vt:lpstr>
      <vt:lpstr>Motivation</vt:lpstr>
      <vt:lpstr>Approach</vt:lpstr>
      <vt:lpstr>Least Mean Squares (LMS) Adaptive Filter</vt:lpstr>
      <vt:lpstr>Synthetic Test Cases</vt:lpstr>
      <vt:lpstr>Live Recordings (March 2021)</vt:lpstr>
      <vt:lpstr>Conclusion</vt:lpstr>
      <vt:lpstr>Next Steps</vt:lpstr>
      <vt:lpstr>Acknowledgements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Phase Noise Testing of Microwave Oscillators</dc:title>
  <dc:creator>David Chan</dc:creator>
  <cp:lastModifiedBy>Josh Josh</cp:lastModifiedBy>
  <cp:revision>36</cp:revision>
  <dcterms:created xsi:type="dcterms:W3CDTF">2019-02-21T22:31:22Z</dcterms:created>
  <dcterms:modified xsi:type="dcterms:W3CDTF">2021-04-03T04:12:40Z</dcterms:modified>
</cp:coreProperties>
</file>